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75" autoAdjust="0"/>
  </p:normalViewPr>
  <p:slideViewPr>
    <p:cSldViewPr>
      <p:cViewPr>
        <p:scale>
          <a:sx n="100" d="100"/>
          <a:sy n="100" d="100"/>
        </p:scale>
        <p:origin x="-75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8F7B9-DC2F-4787-AAA0-8436D10E749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E7F6-561D-42FD-A460-2E5E75EBD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9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3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4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1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1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EF4D-C98A-4D38-8A13-19830FC3C7FB}" type="datetimeFigureOut">
              <a:rPr lang="en-US" smtClean="0"/>
              <a:t>03/06/2011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FCB6-CD6C-4BC1-BA85-3847AF26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4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to Functional Equations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3/07/2011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solve them?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functional equation is an equation where the variable you want to find is a function.</a:t>
                </a:r>
              </a:p>
              <a:p>
                <a:r>
                  <a:rPr lang="en-US" dirty="0" smtClean="0"/>
                  <a:t>For example, suppose for every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is one solution.</a:t>
                </a:r>
              </a:p>
              <a:p>
                <a:r>
                  <a:rPr lang="en-US" dirty="0" smtClean="0"/>
                  <a:t>To fully solve a functional equation, we want to </a:t>
                </a:r>
                <a:r>
                  <a:rPr lang="en-US" b="1" dirty="0" smtClean="0"/>
                  <a:t>find all solutions</a:t>
                </a:r>
                <a:r>
                  <a:rPr lang="en-US" dirty="0" smtClean="0"/>
                  <a:t> to a functional equation, and prove that </a:t>
                </a:r>
                <a:r>
                  <a:rPr lang="en-US" b="1" dirty="0" smtClean="0"/>
                  <a:t>no others </a:t>
                </a:r>
                <a:r>
                  <a:rPr lang="en-US" dirty="0" smtClean="0"/>
                  <a:t>exist.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28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Easy Problem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all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for all </a:t>
                </a:r>
                <a:r>
                  <a:rPr lang="en-US" dirty="0" err="1" smtClean="0"/>
                  <a:t>reals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(0)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98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Easy Problem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all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for all rational numbers. (Cauchy’s Equation)</a:t>
                </a:r>
              </a:p>
              <a:p>
                <a:r>
                  <a:rPr lang="en-US" dirty="0" smtClean="0"/>
                  <a:t>Plugging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gives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we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we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; similarly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by induction.</a:t>
                </a:r>
              </a:p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.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⋅1)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𝑚𝑓</m:t>
                    </m:r>
                    <m:r>
                      <a:rPr lang="en-US" b="0" i="1" smtClean="0">
                        <a:latin typeface="Cambria Math"/>
                      </a:rPr>
                      <m:t>(1)</m:t>
                    </m:r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r>
                      <a:rPr lang="en-US" b="0" i="1" dirty="0" smtClean="0">
                        <a:latin typeface="Cambria Math"/>
                      </a:rPr>
                      <m:t>(1)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, then the solution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𝑐𝑥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0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Easy Problem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800" dirty="0" smtClean="0"/>
                  <a:t>Find all functions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1800" dirty="0" smtClean="0"/>
                  <a:t> so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  <m:d>
                      <m:dPr>
                        <m:begChr m:val="⌊"/>
                        <m:endChr m:val="⌋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1800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 smtClean="0"/>
                  <a:t> for all </a:t>
                </a:r>
                <a:r>
                  <a:rPr lang="en-US" sz="1800" dirty="0" err="1" smtClean="0"/>
                  <a:t>reals</a:t>
                </a:r>
                <a:r>
                  <a:rPr lang="en-US" sz="1800" dirty="0" smtClean="0"/>
                  <a:t>. (IMO 2010)</a:t>
                </a:r>
              </a:p>
              <a:p>
                <a:r>
                  <a:rPr lang="en-US" sz="1800" dirty="0" smtClean="0"/>
                  <a:t>Put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. Then either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 or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(0)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r>
                  <a:rPr lang="en-US" sz="1800" dirty="0" smtClean="0"/>
                  <a:t>Case 1: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(0)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. Putting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we get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1800" dirty="0" smtClean="0"/>
                  <a:t>, meaning the function is constant. Then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[1,2)</m:t>
                    </m:r>
                  </m:oMath>
                </a14:m>
                <a:r>
                  <a:rPr lang="en-US" sz="1800" dirty="0" smtClean="0"/>
                  <a:t> function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1800" dirty="0" smtClean="0"/>
                  <a:t> works.</a:t>
                </a:r>
              </a:p>
              <a:p>
                <a:r>
                  <a:rPr lang="en-US" sz="1800" dirty="0" smtClean="0"/>
                  <a:t>Case 2: if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  <m:r>
                      <a:rPr lang="en-US" sz="1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1800" dirty="0" smtClean="0"/>
                  <a:t> Putting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 we get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 or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(1)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r>
                  <a:rPr lang="en-US" sz="1800" dirty="0" smtClean="0"/>
                  <a:t>Case 2a: if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then putting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 we get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which is a solution.</a:t>
                </a:r>
              </a:p>
              <a:p>
                <a:r>
                  <a:rPr lang="en-US" sz="1800" dirty="0" smtClean="0"/>
                  <a:t>Case 2b: if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(1)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, putting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1800" dirty="0" smtClean="0"/>
                  <a:t> gives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/>
                  <a:t>; we now prove that this cannot be consistent with the rest of the problem.</a:t>
                </a:r>
              </a:p>
              <a:p>
                <a:r>
                  <a:rPr lang="en-US" sz="1800" dirty="0" smtClean="0"/>
                  <a:t>Putting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=2, 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/>
                  <a:t> into the original, we get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(2)</m:t>
                    </m:r>
                    <m:d>
                      <m:dPr>
                        <m:begChr m:val="⌊"/>
                        <m:endChr m:val="⌋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 smtClean="0"/>
                  <a:t>.</a:t>
                </a:r>
              </a:p>
              <a:p>
                <a:r>
                  <a:rPr lang="en-US" sz="1800" dirty="0" smtClean="0"/>
                  <a:t>However if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 as the equation suggests, then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a </a:t>
                </a:r>
                <a:r>
                  <a:rPr lang="en-US" sz="1800" dirty="0" err="1" smtClean="0"/>
                  <a:t>contridiction</a:t>
                </a:r>
                <a:r>
                  <a:rPr lang="en-US" sz="1800" dirty="0" smtClean="0"/>
                  <a:t>.</a:t>
                </a:r>
              </a:p>
              <a:p>
                <a:r>
                  <a:rPr lang="en-US" sz="1800" dirty="0" smtClean="0"/>
                  <a:t>So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1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𝜖</m:t>
                    </m:r>
                    <m:d>
                      <m:dPr>
                        <m:begChr m:val="[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1,2</m:t>
                        </m:r>
                      </m:e>
                    </m:d>
                  </m:oMath>
                </a14:m>
                <a:r>
                  <a:rPr lang="en-US" sz="1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 otherwise.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58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562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Functional Equations</vt:lpstr>
      <vt:lpstr>How do you solve them?</vt:lpstr>
      <vt:lpstr>Really Easy Problem 1</vt:lpstr>
      <vt:lpstr>Really Easy Problem 2</vt:lpstr>
      <vt:lpstr>Really Easy Problem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Functional Equations</dc:title>
  <dc:creator>Student</dc:creator>
  <cp:lastModifiedBy>Student</cp:lastModifiedBy>
  <cp:revision>27</cp:revision>
  <dcterms:created xsi:type="dcterms:W3CDTF">2011-03-06T23:03:51Z</dcterms:created>
  <dcterms:modified xsi:type="dcterms:W3CDTF">2011-03-07T01:48:52Z</dcterms:modified>
</cp:coreProperties>
</file>