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CADA1E-55AB-4CF8-978E-9C6FF8371862}" type="datetimeFigureOut">
              <a:rPr lang="en-CA" smtClean="0"/>
              <a:t>01/02/2011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690348-6F59-4FBA-92DF-735DDC9C05D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Bijections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6400800" cy="1752600"/>
          </a:xfrm>
        </p:spPr>
        <p:txBody>
          <a:bodyPr/>
          <a:lstStyle/>
          <a:p>
            <a:r>
              <a:rPr lang="en-CA" dirty="0" smtClean="0"/>
              <a:t>:D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5805264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(they’re more exciting than they sound)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70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Bijections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Given two sets, a </a:t>
            </a:r>
            <a:r>
              <a:rPr lang="en-CA" dirty="0" err="1" smtClean="0"/>
              <a:t>bijection</a:t>
            </a:r>
            <a:r>
              <a:rPr lang="en-CA" dirty="0" smtClean="0"/>
              <a:t> is a mapping that matches every element from one set to exactly one element in the second set.</a:t>
            </a:r>
          </a:p>
        </p:txBody>
      </p:sp>
      <p:pic>
        <p:nvPicPr>
          <p:cNvPr id="1026" name="Picture 2" descr="File:Bijec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4041314" cy="404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3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Bijective</a:t>
            </a:r>
            <a:r>
              <a:rPr lang="en-CA" dirty="0" smtClean="0"/>
              <a:t> Problems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Combinatorial problems can be solved by creating a </a:t>
                </a:r>
                <a:r>
                  <a:rPr lang="en-CA" dirty="0" err="1" smtClean="0"/>
                  <a:t>bijection</a:t>
                </a:r>
                <a:r>
                  <a:rPr lang="en-CA" dirty="0" smtClean="0"/>
                  <a:t> – that is, </a:t>
                </a:r>
                <a:r>
                  <a:rPr lang="en-CA" dirty="0" err="1" smtClean="0"/>
                  <a:t>bijecting</a:t>
                </a:r>
                <a:r>
                  <a:rPr lang="en-CA" dirty="0" smtClean="0"/>
                  <a:t> a difficult enumeration to a problem that we can enumerate.</a:t>
                </a:r>
              </a:p>
              <a:p>
                <a:r>
                  <a:rPr lang="en-CA" dirty="0" smtClean="0"/>
                  <a:t>Example. Given a set of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elements, how many subsets are there?</a:t>
                </a:r>
              </a:p>
              <a:p>
                <a:r>
                  <a:rPr lang="en-CA" dirty="0" smtClean="0"/>
                  <a:t>There are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elements.</a:t>
                </a:r>
              </a:p>
              <a:p>
                <a:r>
                  <a:rPr lang="en-CA" dirty="0" smtClean="0"/>
                  <a:t>Each of the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elements is either in, or not in the subset.</a:t>
                </a:r>
              </a:p>
              <a:p>
                <a:r>
                  <a:rPr lang="en-CA" dirty="0" smtClean="0"/>
                  <a:t>For each of the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elements there are 2 options.</a:t>
                </a:r>
              </a:p>
              <a:p>
                <a:r>
                  <a:rPr lang="en-CA" dirty="0" smtClean="0"/>
                  <a:t>Therefore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CA" dirty="0" smtClean="0"/>
                  <a:t> options in total, 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CA" dirty="0" smtClean="0"/>
                  <a:t> subsets.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91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Before we begin:</a:t>
            </a:r>
          </a:p>
          <a:p>
            <a:r>
              <a:rPr lang="en-CA" dirty="0" smtClean="0"/>
              <a:t>No algebra.</a:t>
            </a:r>
          </a:p>
          <a:p>
            <a:r>
              <a:rPr lang="en-CA" dirty="0" smtClean="0"/>
              <a:t>No induction.</a:t>
            </a:r>
          </a:p>
          <a:p>
            <a:r>
              <a:rPr lang="en-CA" dirty="0"/>
              <a:t>No </a:t>
            </a:r>
            <a:r>
              <a:rPr lang="en-CA" dirty="0" smtClean="0"/>
              <a:t>recurrences.</a:t>
            </a:r>
          </a:p>
          <a:p>
            <a:r>
              <a:rPr lang="en-CA" dirty="0" smtClean="0"/>
              <a:t>No generating functions.</a:t>
            </a:r>
          </a:p>
          <a:p>
            <a:r>
              <a:rPr lang="en-CA" dirty="0" smtClean="0"/>
              <a:t>We can only use </a:t>
            </a:r>
            <a:r>
              <a:rPr lang="en-CA" dirty="0" err="1" smtClean="0"/>
              <a:t>bijections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6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Easy Problem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 smtClean="0"/>
                  <a:t>Let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  <m:r>
                      <a:rPr lang="en-CA" b="0" i="1" smtClean="0">
                        <a:latin typeface="Cambria Math"/>
                      </a:rPr>
                      <m:t>,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CA" dirty="0" smtClean="0"/>
                  <a:t>. How many routes are there from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(0,0)</m:t>
                    </m:r>
                  </m:oMath>
                </a14:m>
                <a:r>
                  <a:rPr lang="en-CA" dirty="0" smtClean="0"/>
                  <a:t> to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(</m:t>
                    </m:r>
                    <m:r>
                      <a:rPr lang="en-CA" b="0" i="1" smtClean="0">
                        <a:latin typeface="Cambria Math"/>
                      </a:rPr>
                      <m:t>𝑚</m:t>
                    </m:r>
                    <m:r>
                      <a:rPr lang="en-CA" b="0" i="1" smtClean="0">
                        <a:latin typeface="Cambria Math"/>
                      </a:rPr>
                      <m:t>,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CA" dirty="0" smtClean="0"/>
                  <a:t> if the allowed moves are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(0,1)</m:t>
                    </m:r>
                  </m:oMath>
                </a14:m>
                <a:r>
                  <a:rPr lang="en-CA" dirty="0" smtClean="0"/>
                  <a:t>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(1,0)</m:t>
                    </m:r>
                  </m:oMath>
                </a14:m>
                <a:r>
                  <a:rPr lang="en-CA" dirty="0" smtClean="0"/>
                  <a:t>?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There are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steps in total.</a:t>
                </a:r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CA" dirty="0" smtClean="0"/>
                  <a:t> of those go up,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of those go right.</a:t>
                </a:r>
              </a:p>
              <a:p>
                <a:r>
                  <a:rPr lang="en-CA" dirty="0" smtClean="0"/>
                  <a:t>From the set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{1,2,…,</m:t>
                    </m:r>
                    <m:r>
                      <a:rPr lang="en-CA" b="0" i="1" smtClean="0">
                        <a:latin typeface="Cambria Math"/>
                      </a:rPr>
                      <m:t>𝑚</m:t>
                    </m:r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CA" dirty="0" smtClean="0"/>
                  <a:t> choose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CA" dirty="0" smtClean="0"/>
                  <a:t> to go up, and the rest of them go right.</a:t>
                </a:r>
              </a:p>
              <a:p>
                <a:r>
                  <a:rPr lang="en-CA" dirty="0" smtClean="0"/>
                  <a:t>Therefore there are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CA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CA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CA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CA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CA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d>
                  </m:oMath>
                </a14:m>
                <a:r>
                  <a:rPr lang="en-CA" dirty="0" smtClean="0"/>
                  <a:t> routes.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8" t="50237" r="42349" b="26756"/>
          <a:stretch/>
        </p:blipFill>
        <p:spPr bwMode="auto">
          <a:xfrm>
            <a:off x="3203848" y="2492896"/>
            <a:ext cx="2239619" cy="168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8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Easy Problem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Show that there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  <m:r>
                          <a:rPr lang="en-CA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CA" dirty="0" smtClean="0"/>
                  <a:t> ways to tile a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2×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board with dominoes.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  <a:p>
                <a:r>
                  <a:rPr lang="en-CA" dirty="0" smtClean="0"/>
                  <a:t>Two options, either we are left with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2×(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CA" dirty="0" smtClean="0"/>
                  <a:t> or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2×(</m:t>
                    </m:r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−2)</m:t>
                    </m:r>
                  </m:oMath>
                </a14:m>
                <a:r>
                  <a:rPr lang="en-CA" dirty="0" smtClean="0"/>
                  <a:t>.</a:t>
                </a:r>
              </a:p>
              <a:p>
                <a:r>
                  <a:rPr lang="en-CA" dirty="0" smtClean="0"/>
                  <a:t>This defines the Fibonacci numbers.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7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Easy Problem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A composition of order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is a sequence of positive integers that sum up to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.</a:t>
                </a:r>
              </a:p>
              <a:p>
                <a:r>
                  <a:rPr lang="en-CA" dirty="0" smtClean="0"/>
                  <a:t>Show that the number of compositions of order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  <m:r>
                          <a:rPr lang="en-CA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CA" dirty="0" smtClean="0"/>
                  <a:t>.</a:t>
                </a:r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Let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CA" dirty="0" smtClean="0"/>
                  <a:t> balls be arranged in a row.</a:t>
                </a:r>
              </a:p>
              <a:p>
                <a:r>
                  <a:rPr lang="en-CA" dirty="0" smtClean="0"/>
                  <a:t>There are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CA" dirty="0" smtClean="0"/>
                  <a:t> spaces between the balls.</a:t>
                </a:r>
              </a:p>
              <a:p>
                <a:r>
                  <a:rPr lang="en-CA" dirty="0" smtClean="0"/>
                  <a:t>In any subset of the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CA" dirty="0" smtClean="0"/>
                  <a:t> spaces we may erect a barrier.</a:t>
                </a:r>
              </a:p>
              <a:p>
                <a:r>
                  <a:rPr lang="en-CA" dirty="0" smtClean="0"/>
                  <a:t>Each forms a unique composition.</a:t>
                </a:r>
              </a:p>
              <a:p>
                <a:r>
                  <a:rPr lang="en-CA" dirty="0" smtClean="0"/>
                  <a:t>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𝑛</m:t>
                        </m:r>
                        <m:r>
                          <a:rPr lang="en-CA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CA" dirty="0" smtClean="0"/>
                  <a:t> such subsets.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5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392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Bijections!</vt:lpstr>
      <vt:lpstr>Bijections?</vt:lpstr>
      <vt:lpstr>Bijective Problems</vt:lpstr>
      <vt:lpstr>Some Rules</vt:lpstr>
      <vt:lpstr>Easy Problem</vt:lpstr>
      <vt:lpstr>Another Easy Problem</vt:lpstr>
      <vt:lpstr>Final Easy Problem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Bijections!</dc:title>
  <dc:creator>Bai</dc:creator>
  <cp:lastModifiedBy>Bai</cp:lastModifiedBy>
  <cp:revision>15</cp:revision>
  <dcterms:created xsi:type="dcterms:W3CDTF">2011-01-03T02:36:25Z</dcterms:created>
  <dcterms:modified xsi:type="dcterms:W3CDTF">2011-01-03T03:09:16Z</dcterms:modified>
</cp:coreProperties>
</file>